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680" r:id="rId2"/>
    <p:sldId id="852" r:id="rId3"/>
    <p:sldId id="851" r:id="rId4"/>
    <p:sldId id="751" r:id="rId5"/>
    <p:sldId id="681" r:id="rId6"/>
    <p:sldId id="850" r:id="rId7"/>
    <p:sldId id="849" r:id="rId8"/>
    <p:sldId id="842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695" autoAdjust="0"/>
  </p:normalViewPr>
  <p:slideViewPr>
    <p:cSldViewPr snapToGrid="0">
      <p:cViewPr varScale="1">
        <p:scale>
          <a:sx n="98" d="100"/>
          <a:sy n="98" d="100"/>
        </p:scale>
        <p:origin x="10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E5E2D-8D80-45D7-9149-B9C4726EE3F2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13B03-352C-4B5F-BFFA-D1F87760BC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3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40"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B8FA-59E9-47CA-86CF-41B89CE03CB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378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40"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B8FA-59E9-47CA-86CF-41B89CE03CB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93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40"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B8FA-59E9-47CA-86CF-41B89CE03CB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139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B8FA-59E9-47CA-86CF-41B89CE03CB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29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B8FA-59E9-47CA-86CF-41B89CE03CB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980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B8FA-59E9-47CA-86CF-41B89CE03CB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42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40"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B8FA-59E9-47CA-86CF-41B89CE03C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00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5F357-5B03-4248-A9FA-B69395EC560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16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C5E873-53E0-4781-97DA-8DBB7F0D5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B52E502-0627-485B-8C46-B5508252B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9F186D-A898-4ADB-A394-B153BE4C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E3440B-2B4F-4DAE-8A75-C0A4108CE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497C85-855D-4B0B-B9B3-8BC50D24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53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90DE7-5C35-4487-96E4-3127E1EB2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35E348-74CD-4F74-AF13-7F27F61AB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E9892D-EB8B-4614-A71A-7D3A2447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9B9618-9533-4834-BA58-5E28DEFBF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72C9F7-1B23-419E-827A-92FCD60A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945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0CD913F-633D-493E-9640-9B6E53E05D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F709F1-28AB-4639-BE1E-8919BC0E5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3887D6-3330-4A56-8CA2-D1E9B518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3B3B7-E3DA-4E54-A983-A5A8779EE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9E1FE9-32F2-44E6-9209-16AA6BE0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15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AE312C-BBF7-42B0-9CB0-7EFB903AD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E236AC-F6D8-4A9F-8812-0D287F52C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17B8B7-7F7F-401C-966F-14F0F9A25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770B55-8F23-45B2-B266-2115D2B1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69DA9E-D527-4306-AE45-06F44DC4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72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AC340F-738B-460F-8293-E9B7ABFBA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5E39F26-F8B8-4844-86D4-3ADD28E51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680057-B8EF-4B0D-AA9F-48704A7B2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8BD6-248C-4DCD-811E-EDE587097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26AA78-654C-4C73-95B6-424CA5E0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65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948044-B281-4DEB-BFE4-23729CDA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C4A3C7-1781-41BF-B7EC-F760B93F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201D7E-4C5A-4CF8-9D1C-7EA78636E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2F8D47-E234-4CD1-B9BC-1694F448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16260C-7A20-4372-B236-9D52989B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456A15-CCE7-4F94-AD12-A6E187D6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59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3BB898-3B6F-46E6-9172-E226DFBD9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175C4F-7111-4BBD-A5AC-2FD294B0A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810160-2E97-4E13-81D3-BAAB67ED1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E3D0C1-B13A-4D4C-885F-BB8AE2BD3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7AA4A27-9398-4BFD-AFD9-09DEC923C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4120AC6-A812-4963-8069-60B126A5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094A31-4AC5-48FB-8A89-C6771439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4CB1F03-C4FB-4A30-9C66-C6BFB56F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947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2D47-2138-4BB7-BB25-23184E378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7E5CBBA-BC27-450C-928C-2A596F508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5E8E8-3205-404D-988B-5BB692C8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30240E-A037-4ADB-8873-2DA91782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2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D45992-FC74-465D-9CA4-BFC7F1ADD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E3D97A-1E03-4DCE-8AFB-928BDB5E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094EA61-820D-4B4D-9CCA-A05F157AD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51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703F56-785F-43BD-943C-0D5978567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3F70AC-8BFD-4303-A087-D19E4AC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2A7925-55D7-4FDD-BD84-CB21F683C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C04FA6-5328-4018-AD6F-F05E19DC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BF5850D-E856-4F32-8A20-44B1AF94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A40459-04E1-4C6F-82EF-3C388F86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7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6D1AD-1AB8-4AE9-81AA-A59F27C4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89C5DE-385F-430D-A244-BD5528F6E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7A9D15-E3C3-4BA5-83FF-3298FC4A0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D8DEAB-BC98-499F-A41E-C4032E8B9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507AA4-3958-43A8-BFE9-7C5832EB2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F07F17-0D25-4710-AEA5-BDABE9E0D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81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EDCD1DA-F9D4-4062-B94E-0F04A22B5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C1058D-C417-4430-9AAC-0B12A71BA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AC3AA7-BF12-4F10-944C-B60A3F583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4C978-F5ED-4541-8812-CEBE193E246F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35F73-DAEC-46E6-8910-6D285581C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D08FF-F8F2-4898-9006-7BBF2DA16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3EC5A-E897-4C39-B766-D898FE1E73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05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36CA17-7DE5-4D2F-A6E9-0B256DF9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127F-E0A0-4C86-85E8-5E4B0BB26D7C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DEFFB9-5DE4-42F0-9FBD-33041BDD118F}"/>
              </a:ext>
            </a:extLst>
          </p:cNvPr>
          <p:cNvSpPr txBox="1"/>
          <p:nvPr/>
        </p:nvSpPr>
        <p:spPr>
          <a:xfrm>
            <a:off x="895350" y="872297"/>
            <a:ext cx="10458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atin typeface="Arial" panose="020B0604020202020204" pitchFamily="34" charset="0"/>
                <a:cs typeface="Arial" panose="020B0604020202020204" pitchFamily="34" charset="0"/>
              </a:rPr>
              <a:t>Towards General-Purpose Robots via Large Language Models</a:t>
            </a:r>
            <a:endParaRPr lang="zh-C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副标题 2">
            <a:extLst>
              <a:ext uri="{FF2B5EF4-FFF2-40B4-BE49-F238E27FC236}">
                <a16:creationId xmlns:a16="http://schemas.microsoft.com/office/drawing/2014/main" id="{F0D36C1A-215A-41AA-9F73-F8BC74FDDD74}"/>
              </a:ext>
            </a:extLst>
          </p:cNvPr>
          <p:cNvSpPr txBox="1">
            <a:spLocks/>
          </p:cNvSpPr>
          <p:nvPr/>
        </p:nvSpPr>
        <p:spPr>
          <a:xfrm>
            <a:off x="2825556" y="3571272"/>
            <a:ext cx="6540887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Xu Yin</a:t>
            </a:r>
          </a:p>
          <a:p>
            <a:pPr marL="0" indent="0" algn="ctr">
              <a:buNone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SGVR Lab, School of Computing </a:t>
            </a:r>
          </a:p>
          <a:p>
            <a:pPr marL="0" indent="0" algn="ctr">
              <a:buNone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KAIST</a:t>
            </a:r>
          </a:p>
        </p:txBody>
      </p:sp>
      <p:grpSp>
        <p:nvGrpSpPr>
          <p:cNvPr id="10" name="그룹 1">
            <a:extLst>
              <a:ext uri="{FF2B5EF4-FFF2-40B4-BE49-F238E27FC236}">
                <a16:creationId xmlns:a16="http://schemas.microsoft.com/office/drawing/2014/main" id="{E80A78CA-879E-4BCB-B054-64D7823D7974}"/>
              </a:ext>
            </a:extLst>
          </p:cNvPr>
          <p:cNvGrpSpPr/>
          <p:nvPr/>
        </p:nvGrpSpPr>
        <p:grpSpPr>
          <a:xfrm>
            <a:off x="323645" y="5916773"/>
            <a:ext cx="5325109" cy="480909"/>
            <a:chOff x="100483" y="6306753"/>
            <a:chExt cx="5325109" cy="480909"/>
          </a:xfrm>
        </p:grpSpPr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5D27FB2C-29FA-4DE2-94B6-552DDB6E29AA}"/>
                </a:ext>
              </a:extLst>
            </p:cNvPr>
            <p:cNvSpPr txBox="1"/>
            <p:nvPr/>
          </p:nvSpPr>
          <p:spPr>
            <a:xfrm>
              <a:off x="560675" y="6347152"/>
              <a:ext cx="48649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Scalable Graphics, Vision &amp; Robotics Lab</a:t>
              </a:r>
            </a:p>
          </p:txBody>
        </p:sp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D2126389-B71F-41A5-B1D6-9C1579510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3" y="6306753"/>
              <a:ext cx="444953" cy="4809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2" descr="https://lh6.googleusercontent.com/l6aSLZKIyFGpTyuP6uA-CmfwPPeKts1jOln_7kVF_GSfAgSyERWAgKLbLeq2cGRBS3MmVsAq=w16383">
            <a:extLst>
              <a:ext uri="{FF2B5EF4-FFF2-40B4-BE49-F238E27FC236}">
                <a16:creationId xmlns:a16="http://schemas.microsoft.com/office/drawing/2014/main" id="{B83C3E66-4B77-4742-BAC9-22A83BC5D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5" b="-1"/>
          <a:stretch/>
        </p:blipFill>
        <p:spPr bwMode="auto">
          <a:xfrm>
            <a:off x="9135975" y="5957173"/>
            <a:ext cx="2961356" cy="54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095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36CA17-7DE5-4D2F-A6E9-0B256DF9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fld id="{DE0D127F-E0A0-4C86-85E8-5E4B0BB26D7C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A2C69F0-0E7B-46B2-9207-F21B7759A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4" y="1027006"/>
            <a:ext cx="10945161" cy="513730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3FA3E0E-872A-4146-8A34-43ED653BCEAB}"/>
              </a:ext>
            </a:extLst>
          </p:cNvPr>
          <p:cNvSpPr txBox="1"/>
          <p:nvPr/>
        </p:nvSpPr>
        <p:spPr>
          <a:xfrm>
            <a:off x="164046" y="44507"/>
            <a:ext cx="1202795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LLMs are changing our world:</a:t>
            </a:r>
            <a:endParaRPr lang="zh-CN" altLang="en-US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3A61CE1-CCA7-4C23-83DA-ECC65FE37660}"/>
              </a:ext>
            </a:extLst>
          </p:cNvPr>
          <p:cNvSpPr/>
          <p:nvPr/>
        </p:nvSpPr>
        <p:spPr>
          <a:xfrm>
            <a:off x="164046" y="6444476"/>
            <a:ext cx="989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[1] Zhao, Wayne Xin, et al. "A survey of large language models." </a:t>
            </a:r>
            <a:r>
              <a:rPr lang="en-US" altLang="zh-CN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altLang="zh-CN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preprint arXiv:2303.18223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 1.2 (2023).</a:t>
            </a:r>
            <a:endParaRPr lang="zh-CN" altLang="en-US" sz="12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D44E605-D67D-4F2E-BA5B-EA333F8917EA}"/>
              </a:ext>
            </a:extLst>
          </p:cNvPr>
          <p:cNvSpPr/>
          <p:nvPr/>
        </p:nvSpPr>
        <p:spPr>
          <a:xfrm>
            <a:off x="7019926" y="5562601"/>
            <a:ext cx="1447800" cy="6017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30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006B839-1973-483A-92AA-0F7DC5675A4A}"/>
              </a:ext>
            </a:extLst>
          </p:cNvPr>
          <p:cNvSpPr txBox="1"/>
          <p:nvPr/>
        </p:nvSpPr>
        <p:spPr>
          <a:xfrm>
            <a:off x="164046" y="44507"/>
            <a:ext cx="1202795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Robot: decision-making and Planning</a:t>
            </a:r>
            <a:endParaRPr lang="zh-CN" altLang="en-US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7875232-7B2D-40E0-8E88-9BD9C204E5CB}"/>
                  </a:ext>
                </a:extLst>
              </p:cNvPr>
              <p:cNvSpPr txBox="1"/>
              <p:nvPr/>
            </p:nvSpPr>
            <p:spPr>
              <a:xfrm>
                <a:off x="1915267" y="973218"/>
                <a:ext cx="7049964" cy="1954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Planning:</a:t>
                </a:r>
              </a:p>
              <a:p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𝑘𝑖𝑙𝑙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𝐼𝑛𝑠𝑡𝑟𝑢𝑐𝑡𝑖𝑜𝑛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𝐿𝐿𝑀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𝑐𝑜𝑚𝑚𝑎𝑛𝑑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𝑝𝑟𝑜𝑚𝑡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zh-C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Execution: </a:t>
                </a:r>
              </a:p>
              <a:p>
                <a:endParaRPr lang="en-US" altLang="zh-CN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𝐶𝑜𝑛𝑡𝑟𝑜𝑙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𝑝𝑜𝑙𝑖𝑐𝑦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𝐴𝑐𝑡𝑜𝑟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𝑆𝑘𝑖𝑙𝑙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𝐼𝑛𝑠𝑡𝑟𝑢𝑐𝑡𝑖𝑜𝑛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7875232-7B2D-40E0-8E88-9BD9C204E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267" y="973218"/>
                <a:ext cx="7049964" cy="1954381"/>
              </a:xfrm>
              <a:prstGeom prst="rect">
                <a:avLst/>
              </a:prstGeom>
              <a:blipFill>
                <a:blip r:embed="rId3"/>
                <a:stretch>
                  <a:fillRect l="-1124" t="-2188" b="-59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9172DF15-ADDE-4923-8B40-80B5D7F03EDB}"/>
              </a:ext>
            </a:extLst>
          </p:cNvPr>
          <p:cNvSpPr/>
          <p:nvPr/>
        </p:nvSpPr>
        <p:spPr>
          <a:xfrm>
            <a:off x="0" y="6444476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[2] Brohan, Anthony, et al. "Do as </a:t>
            </a:r>
            <a:r>
              <a:rPr lang="en-US" altLang="zh-CN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i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 can, not as </a:t>
            </a:r>
            <a:r>
              <a:rPr lang="en-US" altLang="zh-CN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i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 say: Grounding language in robotic affordances." </a:t>
            </a:r>
            <a:r>
              <a:rPr lang="en-US" altLang="zh-CN" sz="1200" i="1" dirty="0">
                <a:solidFill>
                  <a:srgbClr val="222222"/>
                </a:solidFill>
                <a:latin typeface="Arial" panose="020B0604020202020204" pitchFamily="34" charset="0"/>
              </a:rPr>
              <a:t>Conference on robot learning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. PMLR, 2023.</a:t>
            </a:r>
            <a:endParaRPr lang="zh-CN" altLang="en-US" sz="12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36CA17-7DE5-4D2F-A6E9-0B256DF9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127F-E0A0-4C86-85E8-5E4B0BB26D7C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CD7AA67-449A-4D3D-A84E-A0477A434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483" y="3182266"/>
            <a:ext cx="6920198" cy="30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006B839-1973-483A-92AA-0F7DC5675A4A}"/>
              </a:ext>
            </a:extLst>
          </p:cNvPr>
          <p:cNvSpPr txBox="1"/>
          <p:nvPr/>
        </p:nvSpPr>
        <p:spPr>
          <a:xfrm>
            <a:off x="140043" y="24714"/>
            <a:ext cx="11911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Prompt example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A8282CF-7C46-45DB-9025-40AD1C02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924" y="1583122"/>
            <a:ext cx="5724001" cy="36917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2DEBC54-58A5-4137-8087-D27A2A86E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1583120"/>
            <a:ext cx="5525814" cy="369175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620040F-6F0E-4200-85A3-2646E7AC17FB}"/>
              </a:ext>
            </a:extLst>
          </p:cNvPr>
          <p:cNvSpPr txBox="1"/>
          <p:nvPr/>
        </p:nvSpPr>
        <p:spPr>
          <a:xfrm>
            <a:off x="1333172" y="1055965"/>
            <a:ext cx="35945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Instruction-based</a:t>
            </a:r>
            <a:endParaRPr lang="zh-CN" alt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77A37D6-10E0-44FD-AE06-7BB930727918}"/>
              </a:ext>
            </a:extLst>
          </p:cNvPr>
          <p:cNvSpPr txBox="1"/>
          <p:nvPr/>
        </p:nvSpPr>
        <p:spPr>
          <a:xfrm>
            <a:off x="8147161" y="1047095"/>
            <a:ext cx="23306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Code-based</a:t>
            </a:r>
            <a:endParaRPr lang="zh-CN" alt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F3E4D28-CCDD-4348-8E6C-2776E53913FA}"/>
              </a:ext>
            </a:extLst>
          </p:cNvPr>
          <p:cNvSpPr/>
          <p:nvPr/>
        </p:nvSpPr>
        <p:spPr>
          <a:xfrm>
            <a:off x="-68826" y="6278358"/>
            <a:ext cx="124476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[3] Huang, </a:t>
            </a:r>
            <a:r>
              <a:rPr lang="en-US" altLang="zh-CN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Wenlong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, et al. "Grounded decoding: Guiding text generation with grounded models for embodied agents." </a:t>
            </a:r>
            <a:r>
              <a:rPr lang="en-US" altLang="zh-CN" sz="1200" i="1" dirty="0">
                <a:solidFill>
                  <a:srgbClr val="222222"/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 36 (2023).</a:t>
            </a:r>
            <a:endParaRPr lang="zh-CN" altLang="en-US" sz="1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E4D9DF-4D5E-4143-91F7-A9BF8F3B65A0}"/>
              </a:ext>
            </a:extLst>
          </p:cNvPr>
          <p:cNvSpPr/>
          <p:nvPr/>
        </p:nvSpPr>
        <p:spPr>
          <a:xfrm>
            <a:off x="-68826" y="6555358"/>
            <a:ext cx="127721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[4] Liang, Jacky, et al. "Code as policies: Language model programs for embodied control." </a:t>
            </a:r>
            <a:r>
              <a:rPr lang="en-US" altLang="zh-CN" sz="1200" i="1" dirty="0">
                <a:solidFill>
                  <a:srgbClr val="222222"/>
                </a:solidFill>
                <a:latin typeface="Arial" panose="020B0604020202020204" pitchFamily="34" charset="0"/>
              </a:rPr>
              <a:t>2023 IEEE International Conference on Robotics and Automation (ICRA)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. IEEE, 2023.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28592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mo_sequence2_compressed">
            <a:hlinkClick r:id="" action="ppaction://media"/>
            <a:extLst>
              <a:ext uri="{FF2B5EF4-FFF2-40B4-BE49-F238E27FC236}">
                <a16:creationId xmlns:a16="http://schemas.microsoft.com/office/drawing/2014/main" id="{21224209-609E-4939-81AC-A24339C898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362" y="435229"/>
            <a:ext cx="10526438" cy="5921121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FEDB4E0-70E2-4680-A5BE-AC0E634D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B3977-6160-460A-BB81-0BB06DEE632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30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006B839-1973-483A-92AA-0F7DC5675A4A}"/>
              </a:ext>
            </a:extLst>
          </p:cNvPr>
          <p:cNvSpPr txBox="1"/>
          <p:nvPr/>
        </p:nvSpPr>
        <p:spPr>
          <a:xfrm>
            <a:off x="49745" y="7995"/>
            <a:ext cx="1202795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Bridge the modality: Visual Language Models</a:t>
            </a:r>
            <a:endParaRPr lang="zh-CN" altLang="en-US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36CA17-7DE5-4D2F-A6E9-0B256DF9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127F-E0A0-4C86-85E8-5E4B0BB26D7C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10ACFDE-D1EB-4C9C-A165-7903FD424DB1}"/>
              </a:ext>
            </a:extLst>
          </p:cNvPr>
          <p:cNvSpPr/>
          <p:nvPr/>
        </p:nvSpPr>
        <p:spPr>
          <a:xfrm>
            <a:off x="960775" y="890739"/>
            <a:ext cx="9698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“integrates and learns from both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visual data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language data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 to perform cross-modal tasks”</a:t>
            </a:r>
            <a:endParaRPr lang="zh-CN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450FA8E-6BC6-44E4-84F0-0EFB25B30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956" y="1850427"/>
            <a:ext cx="9207533" cy="464086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E366AEF-4A34-464E-8C16-68F7B0A4D568}"/>
              </a:ext>
            </a:extLst>
          </p:cNvPr>
          <p:cNvSpPr/>
          <p:nvPr/>
        </p:nvSpPr>
        <p:spPr>
          <a:xfrm>
            <a:off x="164046" y="6491287"/>
            <a:ext cx="7589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[5] Du, </a:t>
            </a:r>
            <a:r>
              <a:rPr lang="en-US" altLang="zh-CN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Yuqing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, et al. "Vision-language models as success detectors." </a:t>
            </a:r>
            <a:r>
              <a:rPr lang="en-US" altLang="zh-CN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arXiv</a:t>
            </a:r>
            <a:r>
              <a:rPr lang="en-US" altLang="zh-CN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preprint arXiv:2303.07280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</a:rPr>
              <a:t> (2023).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21667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006B839-1973-483A-92AA-0F7DC5675A4A}"/>
              </a:ext>
            </a:extLst>
          </p:cNvPr>
          <p:cNvSpPr txBox="1"/>
          <p:nvPr/>
        </p:nvSpPr>
        <p:spPr>
          <a:xfrm>
            <a:off x="164046" y="44507"/>
            <a:ext cx="1202795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VLM → Visual-Language-Action Models</a:t>
            </a:r>
            <a:endParaRPr lang="zh-CN" altLang="en-US" sz="4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172DF15-ADDE-4923-8B40-80B5D7F03EDB}"/>
              </a:ext>
            </a:extLst>
          </p:cNvPr>
          <p:cNvSpPr/>
          <p:nvPr/>
        </p:nvSpPr>
        <p:spPr>
          <a:xfrm>
            <a:off x="0" y="6451143"/>
            <a:ext cx="1219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>
                <a:solidFill>
                  <a:srgbClr val="222222"/>
                </a:solidFill>
                <a:latin typeface="Arial" panose="020B0604020202020204" pitchFamily="34" charset="0"/>
              </a:rPr>
              <a:t>[</a:t>
            </a:r>
            <a:r>
              <a:rPr lang="en-US" altLang="zh-CN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zh-CN" sz="120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Brohan, Anthony, et al. "Rt-2: Vision-language-action models transfer web knowledge to robotic control." </a:t>
            </a:r>
            <a:r>
              <a:rPr lang="en-US" altLang="zh-CN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 preprint arXiv:2307.15818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 (2023).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E36CA17-7DE5-4D2F-A6E9-0B256DF9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127F-E0A0-4C86-85E8-5E4B0BB26D7C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FB86E0-BF86-4283-A660-0A4F4C0CB028}"/>
              </a:ext>
            </a:extLst>
          </p:cNvPr>
          <p:cNvSpPr/>
          <p:nvPr/>
        </p:nvSpPr>
        <p:spPr>
          <a:xfrm>
            <a:off x="1065347" y="1033817"/>
            <a:ext cx="9698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“map visual-text input to robot actions”</a:t>
            </a:r>
            <a:endParaRPr lang="zh-CN" alt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14054E-A593-4925-A8FC-F17542B50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37" y="1730739"/>
            <a:ext cx="10922463" cy="40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63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4C05EB8F-1A86-475F-8712-9D2575E3D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841" y="1607388"/>
            <a:ext cx="11552427" cy="1298542"/>
          </a:xfrm>
        </p:spPr>
        <p:txBody>
          <a:bodyPr>
            <a:noAutofit/>
          </a:bodyPr>
          <a:lstStyle/>
          <a:p>
            <a:r>
              <a:rPr lang="en-US" altLang="zh-CN" sz="4000" dirty="0" err="1">
                <a:latin typeface="Arial" panose="020B0604020202020204" pitchFamily="34" charset="0"/>
                <a:cs typeface="Arial" panose="020B0604020202020204" pitchFamily="34" charset="0"/>
              </a:rPr>
              <a:t>LangPert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</a:rPr>
              <a:t>: Detecting and Handling Task-level Perturbations for Robust Object Rearrangement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B7DF46-77D5-4435-9580-C6ABB0AE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127F-E0A0-4C86-85E8-5E4B0BB26D7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53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320</Words>
  <Application>Microsoft Office PowerPoint</Application>
  <PresentationFormat>宽屏</PresentationFormat>
  <Paragraphs>43</Paragraphs>
  <Slides>8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等线</vt:lpstr>
      <vt:lpstr>等线 Light</vt:lpstr>
      <vt:lpstr>Arial</vt:lpstr>
      <vt:lpstr>Calibri</vt:lpstr>
      <vt:lpstr>Cambria</vt:lpstr>
      <vt:lpstr>Cambria Math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LangPert: Detecting and Handling Task-level Perturbations for Robust Object Rearrangement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LangPert: Detecting and Handling Task-level Perturbations for Robust Object Rearrangement</dc:title>
  <dc:creator>user</dc:creator>
  <cp:lastModifiedBy>user</cp:lastModifiedBy>
  <cp:revision>113</cp:revision>
  <dcterms:created xsi:type="dcterms:W3CDTF">2025-03-25T05:30:15Z</dcterms:created>
  <dcterms:modified xsi:type="dcterms:W3CDTF">2025-03-31T05:06:22Z</dcterms:modified>
</cp:coreProperties>
</file>